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B7F23A-6711-4C03-B242-B33AAFE20512}" v="2" dt="2026-08-30T17:44:57.2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7" d="100"/>
          <a:sy n="67" d="100"/>
        </p:scale>
        <p:origin x="100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8BD716-FF38-49D3-A70B-0D7CAFC1688F}" type="datetimeFigureOut">
              <a:rPr lang="en-US" smtClean="0"/>
              <a:t>8/30/2026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CB01E4-5EA9-4279-A873-3790CF89EBCC}" type="slidenum">
              <a:rPr lang="en-US" smtClean="0"/>
              <a:t>‹#›</a:t>
            </a:fld>
            <a:endParaRPr lang="en-US" dirty="0"/>
          </a:p>
        </p:txBody>
      </p:sp>
    </p:spTree>
    <p:extLst>
      <p:ext uri="{BB962C8B-B14F-4D97-AF65-F5344CB8AC3E}">
        <p14:creationId xmlns:p14="http://schemas.microsoft.com/office/powerpoint/2010/main" val="3502240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6DBAE-8E39-C212-7A5C-CE035B9C91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1343C1-7D96-9338-0EC4-082C3A1EED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0756FC-B890-8170-E98F-E39C99592E73}"/>
              </a:ext>
            </a:extLst>
          </p:cNvPr>
          <p:cNvSpPr>
            <a:spLocks noGrp="1"/>
          </p:cNvSpPr>
          <p:nvPr>
            <p:ph type="dt" sz="half" idx="10"/>
          </p:nvPr>
        </p:nvSpPr>
        <p:spPr/>
        <p:txBody>
          <a:bodyPr/>
          <a:lstStyle/>
          <a:p>
            <a:fld id="{D16E7D47-6237-47D2-8556-737794075127}" type="datetime1">
              <a:rPr lang="en-US" smtClean="0"/>
              <a:t>8/30/2026</a:t>
            </a:fld>
            <a:endParaRPr lang="en-US" dirty="0"/>
          </a:p>
        </p:txBody>
      </p:sp>
      <p:sp>
        <p:nvSpPr>
          <p:cNvPr id="5" name="Footer Placeholder 4">
            <a:extLst>
              <a:ext uri="{FF2B5EF4-FFF2-40B4-BE49-F238E27FC236}">
                <a16:creationId xmlns:a16="http://schemas.microsoft.com/office/drawing/2014/main" id="{AE60381C-D303-745F-1413-BC7B57BF46A6}"/>
              </a:ext>
            </a:extLst>
          </p:cNvPr>
          <p:cNvSpPr>
            <a:spLocks noGrp="1"/>
          </p:cNvSpPr>
          <p:nvPr>
            <p:ph type="ftr" sz="quarter" idx="11"/>
          </p:nvPr>
        </p:nvSpPr>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6" name="Slide Number Placeholder 5">
            <a:extLst>
              <a:ext uri="{FF2B5EF4-FFF2-40B4-BE49-F238E27FC236}">
                <a16:creationId xmlns:a16="http://schemas.microsoft.com/office/drawing/2014/main" id="{E6FE004B-7F6F-C6A1-4A21-8A1F41B6EA77}"/>
              </a:ext>
            </a:extLst>
          </p:cNvPr>
          <p:cNvSpPr>
            <a:spLocks noGrp="1"/>
          </p:cNvSpPr>
          <p:nvPr>
            <p:ph type="sldNum" sz="quarter" idx="12"/>
          </p:nvPr>
        </p:nvSpPr>
        <p:spPr/>
        <p:txBody>
          <a:bodyPr/>
          <a:lstStyle/>
          <a:p>
            <a:fld id="{60512F48-CAB3-4785-B9CC-00DB7CFDFA2F}" type="slidenum">
              <a:rPr lang="en-US" smtClean="0"/>
              <a:t>‹#›</a:t>
            </a:fld>
            <a:endParaRPr lang="en-US" dirty="0"/>
          </a:p>
        </p:txBody>
      </p:sp>
    </p:spTree>
    <p:extLst>
      <p:ext uri="{BB962C8B-B14F-4D97-AF65-F5344CB8AC3E}">
        <p14:creationId xmlns:p14="http://schemas.microsoft.com/office/powerpoint/2010/main" val="215190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46A13-D5F3-B38F-D64E-31B75DE759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4B2B5C-5BF1-8967-737E-2925047E4B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069CAC-387D-8064-38A8-3D222750A48E}"/>
              </a:ext>
            </a:extLst>
          </p:cNvPr>
          <p:cNvSpPr>
            <a:spLocks noGrp="1"/>
          </p:cNvSpPr>
          <p:nvPr>
            <p:ph type="dt" sz="half" idx="10"/>
          </p:nvPr>
        </p:nvSpPr>
        <p:spPr/>
        <p:txBody>
          <a:bodyPr/>
          <a:lstStyle/>
          <a:p>
            <a:fld id="{5DBB7F0B-937D-4888-9738-BF294C84F667}" type="datetime1">
              <a:rPr lang="en-US" smtClean="0"/>
              <a:t>8/30/2026</a:t>
            </a:fld>
            <a:endParaRPr lang="en-US" dirty="0"/>
          </a:p>
        </p:txBody>
      </p:sp>
      <p:sp>
        <p:nvSpPr>
          <p:cNvPr id="5" name="Footer Placeholder 4">
            <a:extLst>
              <a:ext uri="{FF2B5EF4-FFF2-40B4-BE49-F238E27FC236}">
                <a16:creationId xmlns:a16="http://schemas.microsoft.com/office/drawing/2014/main" id="{F94EE996-E5EF-1BAD-7336-3AE08B44F354}"/>
              </a:ext>
            </a:extLst>
          </p:cNvPr>
          <p:cNvSpPr>
            <a:spLocks noGrp="1"/>
          </p:cNvSpPr>
          <p:nvPr>
            <p:ph type="ftr" sz="quarter" idx="11"/>
          </p:nvPr>
        </p:nvSpPr>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6" name="Slide Number Placeholder 5">
            <a:extLst>
              <a:ext uri="{FF2B5EF4-FFF2-40B4-BE49-F238E27FC236}">
                <a16:creationId xmlns:a16="http://schemas.microsoft.com/office/drawing/2014/main" id="{6942CA1B-FE1E-CF20-D3A9-3C52747CD9E9}"/>
              </a:ext>
            </a:extLst>
          </p:cNvPr>
          <p:cNvSpPr>
            <a:spLocks noGrp="1"/>
          </p:cNvSpPr>
          <p:nvPr>
            <p:ph type="sldNum" sz="quarter" idx="12"/>
          </p:nvPr>
        </p:nvSpPr>
        <p:spPr/>
        <p:txBody>
          <a:bodyPr/>
          <a:lstStyle/>
          <a:p>
            <a:fld id="{60512F48-CAB3-4785-B9CC-00DB7CFDFA2F}" type="slidenum">
              <a:rPr lang="en-US" smtClean="0"/>
              <a:t>‹#›</a:t>
            </a:fld>
            <a:endParaRPr lang="en-US" dirty="0"/>
          </a:p>
        </p:txBody>
      </p:sp>
    </p:spTree>
    <p:extLst>
      <p:ext uri="{BB962C8B-B14F-4D97-AF65-F5344CB8AC3E}">
        <p14:creationId xmlns:p14="http://schemas.microsoft.com/office/powerpoint/2010/main" val="868853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21FC2-1682-8DD9-31E3-396BCCE376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DE2651-9329-623B-F3A6-077EB6839C4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B4FD8D-2434-EB4F-090C-F5186884940F}"/>
              </a:ext>
            </a:extLst>
          </p:cNvPr>
          <p:cNvSpPr>
            <a:spLocks noGrp="1"/>
          </p:cNvSpPr>
          <p:nvPr>
            <p:ph type="dt" sz="half" idx="10"/>
          </p:nvPr>
        </p:nvSpPr>
        <p:spPr/>
        <p:txBody>
          <a:bodyPr/>
          <a:lstStyle/>
          <a:p>
            <a:fld id="{B79B9F17-2014-4F58-B902-EF98CCE6C945}" type="datetime1">
              <a:rPr lang="en-US" smtClean="0"/>
              <a:t>8/30/2026</a:t>
            </a:fld>
            <a:endParaRPr lang="en-US" dirty="0"/>
          </a:p>
        </p:txBody>
      </p:sp>
      <p:sp>
        <p:nvSpPr>
          <p:cNvPr id="5" name="Footer Placeholder 4">
            <a:extLst>
              <a:ext uri="{FF2B5EF4-FFF2-40B4-BE49-F238E27FC236}">
                <a16:creationId xmlns:a16="http://schemas.microsoft.com/office/drawing/2014/main" id="{B31F5FC9-2560-5FFE-1E40-661B0E6F8EE7}"/>
              </a:ext>
            </a:extLst>
          </p:cNvPr>
          <p:cNvSpPr>
            <a:spLocks noGrp="1"/>
          </p:cNvSpPr>
          <p:nvPr>
            <p:ph type="ftr" sz="quarter" idx="11"/>
          </p:nvPr>
        </p:nvSpPr>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6" name="Slide Number Placeholder 5">
            <a:extLst>
              <a:ext uri="{FF2B5EF4-FFF2-40B4-BE49-F238E27FC236}">
                <a16:creationId xmlns:a16="http://schemas.microsoft.com/office/drawing/2014/main" id="{D1BFEF8C-E0DD-9D1E-72EA-77E0BCF1694E}"/>
              </a:ext>
            </a:extLst>
          </p:cNvPr>
          <p:cNvSpPr>
            <a:spLocks noGrp="1"/>
          </p:cNvSpPr>
          <p:nvPr>
            <p:ph type="sldNum" sz="quarter" idx="12"/>
          </p:nvPr>
        </p:nvSpPr>
        <p:spPr/>
        <p:txBody>
          <a:bodyPr/>
          <a:lstStyle/>
          <a:p>
            <a:fld id="{60512F48-CAB3-4785-B9CC-00DB7CFDFA2F}" type="slidenum">
              <a:rPr lang="en-US" smtClean="0"/>
              <a:t>‹#›</a:t>
            </a:fld>
            <a:endParaRPr lang="en-US" dirty="0"/>
          </a:p>
        </p:txBody>
      </p:sp>
    </p:spTree>
    <p:extLst>
      <p:ext uri="{BB962C8B-B14F-4D97-AF65-F5344CB8AC3E}">
        <p14:creationId xmlns:p14="http://schemas.microsoft.com/office/powerpoint/2010/main" val="127870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1DE60-969F-DCC4-C93B-1C8F864214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E68DC9-DC23-A455-0F95-2F049F0F33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D9D9D18-F92F-2798-41EC-505083E1CE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F5B760-FCF2-C6DA-A3CC-C2F933C52152}"/>
              </a:ext>
            </a:extLst>
          </p:cNvPr>
          <p:cNvSpPr>
            <a:spLocks noGrp="1"/>
          </p:cNvSpPr>
          <p:nvPr>
            <p:ph type="dt" sz="half" idx="10"/>
          </p:nvPr>
        </p:nvSpPr>
        <p:spPr/>
        <p:txBody>
          <a:bodyPr/>
          <a:lstStyle/>
          <a:p>
            <a:fld id="{D3916DAB-2C26-4C47-B09F-D314AB1B5854}" type="datetime1">
              <a:rPr lang="en-US" smtClean="0"/>
              <a:t>8/30/2026</a:t>
            </a:fld>
            <a:endParaRPr lang="en-US" dirty="0"/>
          </a:p>
        </p:txBody>
      </p:sp>
      <p:sp>
        <p:nvSpPr>
          <p:cNvPr id="6" name="Footer Placeholder 5">
            <a:extLst>
              <a:ext uri="{FF2B5EF4-FFF2-40B4-BE49-F238E27FC236}">
                <a16:creationId xmlns:a16="http://schemas.microsoft.com/office/drawing/2014/main" id="{4F8D3535-434D-C7FA-407C-B405FDB8E585}"/>
              </a:ext>
            </a:extLst>
          </p:cNvPr>
          <p:cNvSpPr>
            <a:spLocks noGrp="1"/>
          </p:cNvSpPr>
          <p:nvPr>
            <p:ph type="ftr" sz="quarter" idx="11"/>
          </p:nvPr>
        </p:nvSpPr>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7" name="Slide Number Placeholder 6">
            <a:extLst>
              <a:ext uri="{FF2B5EF4-FFF2-40B4-BE49-F238E27FC236}">
                <a16:creationId xmlns:a16="http://schemas.microsoft.com/office/drawing/2014/main" id="{110E1FD6-02DF-2E02-A98E-F7545664A174}"/>
              </a:ext>
            </a:extLst>
          </p:cNvPr>
          <p:cNvSpPr>
            <a:spLocks noGrp="1"/>
          </p:cNvSpPr>
          <p:nvPr>
            <p:ph type="sldNum" sz="quarter" idx="12"/>
          </p:nvPr>
        </p:nvSpPr>
        <p:spPr/>
        <p:txBody>
          <a:bodyPr/>
          <a:lstStyle/>
          <a:p>
            <a:fld id="{60512F48-CAB3-4785-B9CC-00DB7CFDFA2F}" type="slidenum">
              <a:rPr lang="en-US" smtClean="0"/>
              <a:t>‹#›</a:t>
            </a:fld>
            <a:endParaRPr lang="en-US" dirty="0"/>
          </a:p>
        </p:txBody>
      </p:sp>
    </p:spTree>
    <p:extLst>
      <p:ext uri="{BB962C8B-B14F-4D97-AF65-F5344CB8AC3E}">
        <p14:creationId xmlns:p14="http://schemas.microsoft.com/office/powerpoint/2010/main" val="346122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5FF6F-95A2-B016-3F5B-F781004ABC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1937A7-CB5D-7EA3-DA29-60688AA5ED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2838F2-1A3D-C0B2-ABD4-91C434A708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BCD6A3-7504-AFF9-3D88-ECE1EDFB03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349164-0379-A685-E76F-8D990114C2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874A1C-05A8-EADB-EF67-5E2AF67B2FC0}"/>
              </a:ext>
            </a:extLst>
          </p:cNvPr>
          <p:cNvSpPr>
            <a:spLocks noGrp="1"/>
          </p:cNvSpPr>
          <p:nvPr>
            <p:ph type="dt" sz="half" idx="10"/>
          </p:nvPr>
        </p:nvSpPr>
        <p:spPr/>
        <p:txBody>
          <a:bodyPr/>
          <a:lstStyle/>
          <a:p>
            <a:fld id="{F8F70668-2298-4872-8FE3-7D663FE9DA97}" type="datetime1">
              <a:rPr lang="en-US" smtClean="0"/>
              <a:t>8/30/2026</a:t>
            </a:fld>
            <a:endParaRPr lang="en-US" dirty="0"/>
          </a:p>
        </p:txBody>
      </p:sp>
      <p:sp>
        <p:nvSpPr>
          <p:cNvPr id="8" name="Footer Placeholder 7">
            <a:extLst>
              <a:ext uri="{FF2B5EF4-FFF2-40B4-BE49-F238E27FC236}">
                <a16:creationId xmlns:a16="http://schemas.microsoft.com/office/drawing/2014/main" id="{5A5D2B5F-FC69-1BE5-906E-390ECD65845A}"/>
              </a:ext>
            </a:extLst>
          </p:cNvPr>
          <p:cNvSpPr>
            <a:spLocks noGrp="1"/>
          </p:cNvSpPr>
          <p:nvPr>
            <p:ph type="ftr" sz="quarter" idx="11"/>
          </p:nvPr>
        </p:nvSpPr>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9" name="Slide Number Placeholder 8">
            <a:extLst>
              <a:ext uri="{FF2B5EF4-FFF2-40B4-BE49-F238E27FC236}">
                <a16:creationId xmlns:a16="http://schemas.microsoft.com/office/drawing/2014/main" id="{6660F003-547E-DD40-5F3C-3EA937BB38B6}"/>
              </a:ext>
            </a:extLst>
          </p:cNvPr>
          <p:cNvSpPr>
            <a:spLocks noGrp="1"/>
          </p:cNvSpPr>
          <p:nvPr>
            <p:ph type="sldNum" sz="quarter" idx="12"/>
          </p:nvPr>
        </p:nvSpPr>
        <p:spPr/>
        <p:txBody>
          <a:bodyPr/>
          <a:lstStyle/>
          <a:p>
            <a:fld id="{60512F48-CAB3-4785-B9CC-00DB7CFDFA2F}" type="slidenum">
              <a:rPr lang="en-US" smtClean="0"/>
              <a:t>‹#›</a:t>
            </a:fld>
            <a:endParaRPr lang="en-US" dirty="0"/>
          </a:p>
        </p:txBody>
      </p:sp>
    </p:spTree>
    <p:extLst>
      <p:ext uri="{BB962C8B-B14F-4D97-AF65-F5344CB8AC3E}">
        <p14:creationId xmlns:p14="http://schemas.microsoft.com/office/powerpoint/2010/main" val="1741231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0CBFB-7F95-629E-CEF4-FD0ED3E14D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5810F6-E6DF-FF82-7AC2-95DDC8FEAB81}"/>
              </a:ext>
            </a:extLst>
          </p:cNvPr>
          <p:cNvSpPr>
            <a:spLocks noGrp="1"/>
          </p:cNvSpPr>
          <p:nvPr>
            <p:ph type="dt" sz="half" idx="10"/>
          </p:nvPr>
        </p:nvSpPr>
        <p:spPr/>
        <p:txBody>
          <a:bodyPr/>
          <a:lstStyle/>
          <a:p>
            <a:fld id="{A1C6732D-9E2A-4D6A-9967-31AB7D14A352}" type="datetime1">
              <a:rPr lang="en-US" smtClean="0"/>
              <a:t>8/30/2026</a:t>
            </a:fld>
            <a:endParaRPr lang="en-US" dirty="0"/>
          </a:p>
        </p:txBody>
      </p:sp>
      <p:sp>
        <p:nvSpPr>
          <p:cNvPr id="4" name="Footer Placeholder 3">
            <a:extLst>
              <a:ext uri="{FF2B5EF4-FFF2-40B4-BE49-F238E27FC236}">
                <a16:creationId xmlns:a16="http://schemas.microsoft.com/office/drawing/2014/main" id="{73A7BE13-91AF-A65B-D08A-AF171F248E0B}"/>
              </a:ext>
            </a:extLst>
          </p:cNvPr>
          <p:cNvSpPr>
            <a:spLocks noGrp="1"/>
          </p:cNvSpPr>
          <p:nvPr>
            <p:ph type="ftr" sz="quarter" idx="11"/>
          </p:nvPr>
        </p:nvSpPr>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5" name="Slide Number Placeholder 4">
            <a:extLst>
              <a:ext uri="{FF2B5EF4-FFF2-40B4-BE49-F238E27FC236}">
                <a16:creationId xmlns:a16="http://schemas.microsoft.com/office/drawing/2014/main" id="{483FD82C-0334-53A3-E3C5-24F8EBBA5FCE}"/>
              </a:ext>
            </a:extLst>
          </p:cNvPr>
          <p:cNvSpPr>
            <a:spLocks noGrp="1"/>
          </p:cNvSpPr>
          <p:nvPr>
            <p:ph type="sldNum" sz="quarter" idx="12"/>
          </p:nvPr>
        </p:nvSpPr>
        <p:spPr/>
        <p:txBody>
          <a:bodyPr/>
          <a:lstStyle/>
          <a:p>
            <a:fld id="{60512F48-CAB3-4785-B9CC-00DB7CFDFA2F}" type="slidenum">
              <a:rPr lang="en-US" smtClean="0"/>
              <a:t>‹#›</a:t>
            </a:fld>
            <a:endParaRPr lang="en-US" dirty="0"/>
          </a:p>
        </p:txBody>
      </p:sp>
    </p:spTree>
    <p:extLst>
      <p:ext uri="{BB962C8B-B14F-4D97-AF65-F5344CB8AC3E}">
        <p14:creationId xmlns:p14="http://schemas.microsoft.com/office/powerpoint/2010/main" val="3999282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036129-20C8-7E38-D37A-388AEB8360A9}"/>
              </a:ext>
            </a:extLst>
          </p:cNvPr>
          <p:cNvSpPr>
            <a:spLocks noGrp="1"/>
          </p:cNvSpPr>
          <p:nvPr>
            <p:ph type="dt" sz="half" idx="10"/>
          </p:nvPr>
        </p:nvSpPr>
        <p:spPr/>
        <p:txBody>
          <a:bodyPr/>
          <a:lstStyle/>
          <a:p>
            <a:fld id="{9E6173E4-EA96-425E-BC0A-839C3AE77799}" type="datetime1">
              <a:rPr lang="en-US" smtClean="0"/>
              <a:t>8/30/2026</a:t>
            </a:fld>
            <a:endParaRPr lang="en-US" dirty="0"/>
          </a:p>
        </p:txBody>
      </p:sp>
      <p:sp>
        <p:nvSpPr>
          <p:cNvPr id="3" name="Footer Placeholder 2">
            <a:extLst>
              <a:ext uri="{FF2B5EF4-FFF2-40B4-BE49-F238E27FC236}">
                <a16:creationId xmlns:a16="http://schemas.microsoft.com/office/drawing/2014/main" id="{D9806140-9539-65AD-F573-70D8ADEDCB86}"/>
              </a:ext>
            </a:extLst>
          </p:cNvPr>
          <p:cNvSpPr>
            <a:spLocks noGrp="1"/>
          </p:cNvSpPr>
          <p:nvPr>
            <p:ph type="ftr" sz="quarter" idx="11"/>
          </p:nvPr>
        </p:nvSpPr>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4" name="Slide Number Placeholder 3">
            <a:extLst>
              <a:ext uri="{FF2B5EF4-FFF2-40B4-BE49-F238E27FC236}">
                <a16:creationId xmlns:a16="http://schemas.microsoft.com/office/drawing/2014/main" id="{6A361145-E5B5-64CF-97D9-6443DEE49B66}"/>
              </a:ext>
            </a:extLst>
          </p:cNvPr>
          <p:cNvSpPr>
            <a:spLocks noGrp="1"/>
          </p:cNvSpPr>
          <p:nvPr>
            <p:ph type="sldNum" sz="quarter" idx="12"/>
          </p:nvPr>
        </p:nvSpPr>
        <p:spPr/>
        <p:txBody>
          <a:bodyPr/>
          <a:lstStyle/>
          <a:p>
            <a:fld id="{60512F48-CAB3-4785-B9CC-00DB7CFDFA2F}" type="slidenum">
              <a:rPr lang="en-US" smtClean="0"/>
              <a:t>‹#›</a:t>
            </a:fld>
            <a:endParaRPr lang="en-US" dirty="0"/>
          </a:p>
        </p:txBody>
      </p:sp>
    </p:spTree>
    <p:extLst>
      <p:ext uri="{BB962C8B-B14F-4D97-AF65-F5344CB8AC3E}">
        <p14:creationId xmlns:p14="http://schemas.microsoft.com/office/powerpoint/2010/main" val="3867638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8516E-99E8-8E87-D7D8-1A7742BDFD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A47C32-D0F6-36BE-BAC8-928883C6C4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A02541-F9A7-F5CA-E62F-90A5472BBE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6721D5-0C26-BA87-3E5D-95F7E4F17150}"/>
              </a:ext>
            </a:extLst>
          </p:cNvPr>
          <p:cNvSpPr>
            <a:spLocks noGrp="1"/>
          </p:cNvSpPr>
          <p:nvPr>
            <p:ph type="dt" sz="half" idx="10"/>
          </p:nvPr>
        </p:nvSpPr>
        <p:spPr/>
        <p:txBody>
          <a:bodyPr/>
          <a:lstStyle/>
          <a:p>
            <a:fld id="{C0044201-400B-4AD1-B972-AFD2398441D0}" type="datetime1">
              <a:rPr lang="en-US" smtClean="0"/>
              <a:t>8/30/2026</a:t>
            </a:fld>
            <a:endParaRPr lang="en-US" dirty="0"/>
          </a:p>
        </p:txBody>
      </p:sp>
      <p:sp>
        <p:nvSpPr>
          <p:cNvPr id="6" name="Footer Placeholder 5">
            <a:extLst>
              <a:ext uri="{FF2B5EF4-FFF2-40B4-BE49-F238E27FC236}">
                <a16:creationId xmlns:a16="http://schemas.microsoft.com/office/drawing/2014/main" id="{E1936AC9-258D-4E73-1BF9-ADF0C74A7459}"/>
              </a:ext>
            </a:extLst>
          </p:cNvPr>
          <p:cNvSpPr>
            <a:spLocks noGrp="1"/>
          </p:cNvSpPr>
          <p:nvPr>
            <p:ph type="ftr" sz="quarter" idx="11"/>
          </p:nvPr>
        </p:nvSpPr>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7" name="Slide Number Placeholder 6">
            <a:extLst>
              <a:ext uri="{FF2B5EF4-FFF2-40B4-BE49-F238E27FC236}">
                <a16:creationId xmlns:a16="http://schemas.microsoft.com/office/drawing/2014/main" id="{6B889CAF-6C9A-03BC-3DDE-57EE9B47BA82}"/>
              </a:ext>
            </a:extLst>
          </p:cNvPr>
          <p:cNvSpPr>
            <a:spLocks noGrp="1"/>
          </p:cNvSpPr>
          <p:nvPr>
            <p:ph type="sldNum" sz="quarter" idx="12"/>
          </p:nvPr>
        </p:nvSpPr>
        <p:spPr/>
        <p:txBody>
          <a:bodyPr/>
          <a:lstStyle/>
          <a:p>
            <a:fld id="{60512F48-CAB3-4785-B9CC-00DB7CFDFA2F}" type="slidenum">
              <a:rPr lang="en-US" smtClean="0"/>
              <a:t>‹#›</a:t>
            </a:fld>
            <a:endParaRPr lang="en-US" dirty="0"/>
          </a:p>
        </p:txBody>
      </p:sp>
    </p:spTree>
    <p:extLst>
      <p:ext uri="{BB962C8B-B14F-4D97-AF65-F5344CB8AC3E}">
        <p14:creationId xmlns:p14="http://schemas.microsoft.com/office/powerpoint/2010/main" val="156565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330A8-A5D3-CC3C-DC0A-13479D956D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800F07-6ED8-6019-D08F-88247AB26D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C54F3472-B393-17C7-3982-B3AEBEF6FE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6A5C74-D049-44E5-A592-42036ABCC8D0}"/>
              </a:ext>
            </a:extLst>
          </p:cNvPr>
          <p:cNvSpPr>
            <a:spLocks noGrp="1"/>
          </p:cNvSpPr>
          <p:nvPr>
            <p:ph type="dt" sz="half" idx="10"/>
          </p:nvPr>
        </p:nvSpPr>
        <p:spPr/>
        <p:txBody>
          <a:bodyPr/>
          <a:lstStyle/>
          <a:p>
            <a:fld id="{6F9E62AE-CBFA-4559-99E9-ACD1C1D2CBEB}" type="datetime1">
              <a:rPr lang="en-US" smtClean="0"/>
              <a:t>8/30/2026</a:t>
            </a:fld>
            <a:endParaRPr lang="en-US" dirty="0"/>
          </a:p>
        </p:txBody>
      </p:sp>
      <p:sp>
        <p:nvSpPr>
          <p:cNvPr id="6" name="Footer Placeholder 5">
            <a:extLst>
              <a:ext uri="{FF2B5EF4-FFF2-40B4-BE49-F238E27FC236}">
                <a16:creationId xmlns:a16="http://schemas.microsoft.com/office/drawing/2014/main" id="{D070CE03-0B46-CEC0-7971-0A57D4C2D6C4}"/>
              </a:ext>
            </a:extLst>
          </p:cNvPr>
          <p:cNvSpPr>
            <a:spLocks noGrp="1"/>
          </p:cNvSpPr>
          <p:nvPr>
            <p:ph type="ftr" sz="quarter" idx="11"/>
          </p:nvPr>
        </p:nvSpPr>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7" name="Slide Number Placeholder 6">
            <a:extLst>
              <a:ext uri="{FF2B5EF4-FFF2-40B4-BE49-F238E27FC236}">
                <a16:creationId xmlns:a16="http://schemas.microsoft.com/office/drawing/2014/main" id="{1574F4A9-AB9E-9C34-9907-84A707C76B62}"/>
              </a:ext>
            </a:extLst>
          </p:cNvPr>
          <p:cNvSpPr>
            <a:spLocks noGrp="1"/>
          </p:cNvSpPr>
          <p:nvPr>
            <p:ph type="sldNum" sz="quarter" idx="12"/>
          </p:nvPr>
        </p:nvSpPr>
        <p:spPr/>
        <p:txBody>
          <a:bodyPr/>
          <a:lstStyle/>
          <a:p>
            <a:fld id="{60512F48-CAB3-4785-B9CC-00DB7CFDFA2F}" type="slidenum">
              <a:rPr lang="en-US" smtClean="0"/>
              <a:t>‹#›</a:t>
            </a:fld>
            <a:endParaRPr lang="en-US" dirty="0"/>
          </a:p>
        </p:txBody>
      </p:sp>
    </p:spTree>
    <p:extLst>
      <p:ext uri="{BB962C8B-B14F-4D97-AF65-F5344CB8AC3E}">
        <p14:creationId xmlns:p14="http://schemas.microsoft.com/office/powerpoint/2010/main" val="2983530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53E11-67F1-BB37-7527-1C9824CF35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07659D-70AB-F4BA-0C7A-D41E643D03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969DB3-06B9-B03C-AFA2-141B48BDF49B}"/>
              </a:ext>
            </a:extLst>
          </p:cNvPr>
          <p:cNvSpPr>
            <a:spLocks noGrp="1"/>
          </p:cNvSpPr>
          <p:nvPr>
            <p:ph type="dt" sz="half" idx="10"/>
          </p:nvPr>
        </p:nvSpPr>
        <p:spPr/>
        <p:txBody>
          <a:bodyPr/>
          <a:lstStyle/>
          <a:p>
            <a:fld id="{037F9746-03E3-4ACE-94B4-8CC19B81ADAE}" type="datetime1">
              <a:rPr lang="en-US" smtClean="0"/>
              <a:t>8/30/2026</a:t>
            </a:fld>
            <a:endParaRPr lang="en-US" dirty="0"/>
          </a:p>
        </p:txBody>
      </p:sp>
      <p:sp>
        <p:nvSpPr>
          <p:cNvPr id="5" name="Footer Placeholder 4">
            <a:extLst>
              <a:ext uri="{FF2B5EF4-FFF2-40B4-BE49-F238E27FC236}">
                <a16:creationId xmlns:a16="http://schemas.microsoft.com/office/drawing/2014/main" id="{4AEC7C28-0692-6F31-CE1B-181B9D48B381}"/>
              </a:ext>
            </a:extLst>
          </p:cNvPr>
          <p:cNvSpPr>
            <a:spLocks noGrp="1"/>
          </p:cNvSpPr>
          <p:nvPr>
            <p:ph type="ftr" sz="quarter" idx="11"/>
          </p:nvPr>
        </p:nvSpPr>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6" name="Slide Number Placeholder 5">
            <a:extLst>
              <a:ext uri="{FF2B5EF4-FFF2-40B4-BE49-F238E27FC236}">
                <a16:creationId xmlns:a16="http://schemas.microsoft.com/office/drawing/2014/main" id="{1CCC2DE5-0210-B879-2C1F-8945D4A7B069}"/>
              </a:ext>
            </a:extLst>
          </p:cNvPr>
          <p:cNvSpPr>
            <a:spLocks noGrp="1"/>
          </p:cNvSpPr>
          <p:nvPr>
            <p:ph type="sldNum" sz="quarter" idx="12"/>
          </p:nvPr>
        </p:nvSpPr>
        <p:spPr/>
        <p:txBody>
          <a:bodyPr/>
          <a:lstStyle/>
          <a:p>
            <a:fld id="{60512F48-CAB3-4785-B9CC-00DB7CFDFA2F}" type="slidenum">
              <a:rPr lang="en-US" smtClean="0"/>
              <a:t>‹#›</a:t>
            </a:fld>
            <a:endParaRPr lang="en-US" dirty="0"/>
          </a:p>
        </p:txBody>
      </p:sp>
    </p:spTree>
    <p:extLst>
      <p:ext uri="{BB962C8B-B14F-4D97-AF65-F5344CB8AC3E}">
        <p14:creationId xmlns:p14="http://schemas.microsoft.com/office/powerpoint/2010/main" val="1623841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D89A5F-3E07-EC1D-DC11-03E295A4FF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E18759-31A2-D895-2CE4-78D4591000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96FF03-F50C-1284-8174-F4E3B7C32622}"/>
              </a:ext>
            </a:extLst>
          </p:cNvPr>
          <p:cNvSpPr>
            <a:spLocks noGrp="1"/>
          </p:cNvSpPr>
          <p:nvPr>
            <p:ph type="dt" sz="half" idx="10"/>
          </p:nvPr>
        </p:nvSpPr>
        <p:spPr/>
        <p:txBody>
          <a:bodyPr/>
          <a:lstStyle/>
          <a:p>
            <a:fld id="{DA3E13A6-7ABA-4581-86B0-6BEF8D1F919F}" type="datetime1">
              <a:rPr lang="en-US" smtClean="0"/>
              <a:t>8/30/2026</a:t>
            </a:fld>
            <a:endParaRPr lang="en-US" dirty="0"/>
          </a:p>
        </p:txBody>
      </p:sp>
      <p:sp>
        <p:nvSpPr>
          <p:cNvPr id="5" name="Footer Placeholder 4">
            <a:extLst>
              <a:ext uri="{FF2B5EF4-FFF2-40B4-BE49-F238E27FC236}">
                <a16:creationId xmlns:a16="http://schemas.microsoft.com/office/drawing/2014/main" id="{89C82305-8ED9-518F-65A7-3DF046257874}"/>
              </a:ext>
            </a:extLst>
          </p:cNvPr>
          <p:cNvSpPr>
            <a:spLocks noGrp="1"/>
          </p:cNvSpPr>
          <p:nvPr>
            <p:ph type="ftr" sz="quarter" idx="11"/>
          </p:nvPr>
        </p:nvSpPr>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6" name="Slide Number Placeholder 5">
            <a:extLst>
              <a:ext uri="{FF2B5EF4-FFF2-40B4-BE49-F238E27FC236}">
                <a16:creationId xmlns:a16="http://schemas.microsoft.com/office/drawing/2014/main" id="{17592EF2-81C7-2AE5-D553-6D32156B7B3F}"/>
              </a:ext>
            </a:extLst>
          </p:cNvPr>
          <p:cNvSpPr>
            <a:spLocks noGrp="1"/>
          </p:cNvSpPr>
          <p:nvPr>
            <p:ph type="sldNum" sz="quarter" idx="12"/>
          </p:nvPr>
        </p:nvSpPr>
        <p:spPr/>
        <p:txBody>
          <a:bodyPr/>
          <a:lstStyle/>
          <a:p>
            <a:fld id="{60512F48-CAB3-4785-B9CC-00DB7CFDFA2F}" type="slidenum">
              <a:rPr lang="en-US" smtClean="0"/>
              <a:t>‹#›</a:t>
            </a:fld>
            <a:endParaRPr lang="en-US" dirty="0"/>
          </a:p>
        </p:txBody>
      </p:sp>
    </p:spTree>
    <p:extLst>
      <p:ext uri="{BB962C8B-B14F-4D97-AF65-F5344CB8AC3E}">
        <p14:creationId xmlns:p14="http://schemas.microsoft.com/office/powerpoint/2010/main" val="4184828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4ADBD9-5E15-546E-1CE8-5CC2A23F79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FF31A8-21DE-6BF7-16FB-0809AC17A7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F8DBF8-5EAF-033D-5D0F-1DAED0A245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61DFC45-57A6-48AB-8BBD-3BA593FA4427}" type="datetime1">
              <a:rPr lang="en-US" smtClean="0"/>
              <a:t>8/30/2026</a:t>
            </a:fld>
            <a:endParaRPr lang="en-US" dirty="0"/>
          </a:p>
        </p:txBody>
      </p:sp>
      <p:sp>
        <p:nvSpPr>
          <p:cNvPr id="5" name="Footer Placeholder 4">
            <a:extLst>
              <a:ext uri="{FF2B5EF4-FFF2-40B4-BE49-F238E27FC236}">
                <a16:creationId xmlns:a16="http://schemas.microsoft.com/office/drawing/2014/main" id="{2AD3F763-EF5B-E0EC-F3DD-0273B5FF2C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dirty="0"/>
              <a:t>Critical Information Literacy © 2019 by Latia Ward is licensed under CC BY-NC-SA 4.0. To view a copy of this license, visit https://creativecommons.org/licenses/by-nc-sa/4.0/. Second Edition, 2026</a:t>
            </a:r>
          </a:p>
        </p:txBody>
      </p:sp>
      <p:sp>
        <p:nvSpPr>
          <p:cNvPr id="6" name="Slide Number Placeholder 5">
            <a:extLst>
              <a:ext uri="{FF2B5EF4-FFF2-40B4-BE49-F238E27FC236}">
                <a16:creationId xmlns:a16="http://schemas.microsoft.com/office/drawing/2014/main" id="{396A6AE7-025E-1D21-0024-668B2D6B07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0512F48-CAB3-4785-B9CC-00DB7CFDFA2F}" type="slidenum">
              <a:rPr lang="en-US" smtClean="0"/>
              <a:t>‹#›</a:t>
            </a:fld>
            <a:endParaRPr lang="en-US" dirty="0"/>
          </a:p>
        </p:txBody>
      </p:sp>
    </p:spTree>
    <p:extLst>
      <p:ext uri="{BB962C8B-B14F-4D97-AF65-F5344CB8AC3E}">
        <p14:creationId xmlns:p14="http://schemas.microsoft.com/office/powerpoint/2010/main" val="1154541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search.worldcat.org/title/952567143"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ala.org/acrl/standards/ilframewor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ala.org/acrl/standards/ilframework#authority"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olitifact.com/" TargetMode="External"/><Relationship Id="rId2" Type="http://schemas.openxmlformats.org/officeDocument/2006/relationships/hyperlink" Target="https://www.snopes.com/" TargetMode="External"/><Relationship Id="rId1" Type="http://schemas.openxmlformats.org/officeDocument/2006/relationships/slideLayout" Target="../slideLayouts/slideLayout2.xml"/><Relationship Id="rId4" Type="http://schemas.openxmlformats.org/officeDocument/2006/relationships/hyperlink" Target="https://www.factcheck.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35568-C70B-127D-2DB9-0E29F9414764}"/>
              </a:ext>
            </a:extLst>
          </p:cNvPr>
          <p:cNvSpPr>
            <a:spLocks noGrp="1"/>
          </p:cNvSpPr>
          <p:nvPr>
            <p:ph type="ctrTitle"/>
          </p:nvPr>
        </p:nvSpPr>
        <p:spPr/>
        <p:txBody>
          <a:bodyPr/>
          <a:lstStyle/>
          <a:p>
            <a:r>
              <a:rPr lang="en-US" dirty="0"/>
              <a:t>Critical Information Literacy</a:t>
            </a:r>
          </a:p>
        </p:txBody>
      </p:sp>
      <p:sp>
        <p:nvSpPr>
          <p:cNvPr id="3" name="Subtitle 2">
            <a:extLst>
              <a:ext uri="{FF2B5EF4-FFF2-40B4-BE49-F238E27FC236}">
                <a16:creationId xmlns:a16="http://schemas.microsoft.com/office/drawing/2014/main" id="{AC3A241E-2442-83E3-B300-FE9B05519554}"/>
              </a:ext>
            </a:extLst>
          </p:cNvPr>
          <p:cNvSpPr>
            <a:spLocks noGrp="1"/>
          </p:cNvSpPr>
          <p:nvPr>
            <p:ph type="subTitle" idx="1"/>
          </p:nvPr>
        </p:nvSpPr>
        <p:spPr/>
        <p:txBody>
          <a:bodyPr>
            <a:normAutofit lnSpcReduction="10000"/>
          </a:bodyPr>
          <a:lstStyle/>
          <a:p>
            <a:r>
              <a:rPr lang="en-US" dirty="0"/>
              <a:t>Law 6739: Research and Analysis in Law Practice</a:t>
            </a:r>
          </a:p>
          <a:p>
            <a:r>
              <a:rPr lang="en-US" dirty="0"/>
              <a:t>Latia Ward, Research Services Librarian and Diversity Fellow, Adjunct Professor of Law</a:t>
            </a:r>
          </a:p>
          <a:p>
            <a:r>
              <a:rPr lang="en-US" dirty="0"/>
              <a:t>Spring 2019</a:t>
            </a:r>
          </a:p>
        </p:txBody>
      </p:sp>
    </p:spTree>
    <p:extLst>
      <p:ext uri="{BB962C8B-B14F-4D97-AF65-F5344CB8AC3E}">
        <p14:creationId xmlns:p14="http://schemas.microsoft.com/office/powerpoint/2010/main" val="3884772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FB26F-AC61-D2C4-F2B7-647197A1CB8D}"/>
              </a:ext>
            </a:extLst>
          </p:cNvPr>
          <p:cNvSpPr>
            <a:spLocks noGrp="1"/>
          </p:cNvSpPr>
          <p:nvPr>
            <p:ph type="title"/>
          </p:nvPr>
        </p:nvSpPr>
        <p:spPr/>
        <p:txBody>
          <a:bodyPr/>
          <a:lstStyle/>
          <a:p>
            <a:r>
              <a:rPr lang="en-US" dirty="0"/>
              <a:t>Objective</a:t>
            </a:r>
          </a:p>
        </p:txBody>
      </p:sp>
      <p:sp>
        <p:nvSpPr>
          <p:cNvPr id="3" name="Content Placeholder 2">
            <a:extLst>
              <a:ext uri="{FF2B5EF4-FFF2-40B4-BE49-F238E27FC236}">
                <a16:creationId xmlns:a16="http://schemas.microsoft.com/office/drawing/2014/main" id="{8E6B5301-CBA3-0D9A-BD14-6B45FBC70072}"/>
              </a:ext>
            </a:extLst>
          </p:cNvPr>
          <p:cNvSpPr>
            <a:spLocks noGrp="1"/>
          </p:cNvSpPr>
          <p:nvPr>
            <p:ph idx="1"/>
          </p:nvPr>
        </p:nvSpPr>
        <p:spPr/>
        <p:txBody>
          <a:bodyPr/>
          <a:lstStyle/>
          <a:p>
            <a:pPr marL="0" indent="0">
              <a:lnSpc>
                <a:spcPct val="150000"/>
              </a:lnSpc>
              <a:buNone/>
            </a:pPr>
            <a:r>
              <a:rPr lang="en-US" dirty="0"/>
              <a:t>Think critically about the source of the information and the context in which the source presents the information.</a:t>
            </a:r>
          </a:p>
        </p:txBody>
      </p:sp>
      <p:sp>
        <p:nvSpPr>
          <p:cNvPr id="4" name="Footer Placeholder 3">
            <a:extLst>
              <a:ext uri="{FF2B5EF4-FFF2-40B4-BE49-F238E27FC236}">
                <a16:creationId xmlns:a16="http://schemas.microsoft.com/office/drawing/2014/main" id="{033CDA53-3495-D665-0780-FB87E37EF31E}"/>
              </a:ext>
            </a:extLst>
          </p:cNvPr>
          <p:cNvSpPr>
            <a:spLocks noGrp="1"/>
          </p:cNvSpPr>
          <p:nvPr>
            <p:ph type="ftr" sz="quarter" idx="11"/>
          </p:nvPr>
        </p:nvSpPr>
        <p:spPr>
          <a:xfrm>
            <a:off x="4038600" y="5929314"/>
            <a:ext cx="4114800" cy="792162"/>
          </a:xfrm>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5" name="Slide Number Placeholder 4">
            <a:extLst>
              <a:ext uri="{FF2B5EF4-FFF2-40B4-BE49-F238E27FC236}">
                <a16:creationId xmlns:a16="http://schemas.microsoft.com/office/drawing/2014/main" id="{8D369703-5141-3AEE-913D-FC7F2AB29329}"/>
              </a:ext>
            </a:extLst>
          </p:cNvPr>
          <p:cNvSpPr>
            <a:spLocks noGrp="1"/>
          </p:cNvSpPr>
          <p:nvPr>
            <p:ph type="sldNum" sz="quarter" idx="12"/>
          </p:nvPr>
        </p:nvSpPr>
        <p:spPr/>
        <p:txBody>
          <a:bodyPr/>
          <a:lstStyle/>
          <a:p>
            <a:fld id="{60512F48-CAB3-4785-B9CC-00DB7CFDFA2F}" type="slidenum">
              <a:rPr lang="en-US" smtClean="0"/>
              <a:t>2</a:t>
            </a:fld>
            <a:endParaRPr lang="en-US" dirty="0"/>
          </a:p>
        </p:txBody>
      </p:sp>
    </p:spTree>
    <p:extLst>
      <p:ext uri="{BB962C8B-B14F-4D97-AF65-F5344CB8AC3E}">
        <p14:creationId xmlns:p14="http://schemas.microsoft.com/office/powerpoint/2010/main" val="3915333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C3A88-1A80-05DC-9425-64219C3797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F5B2B8-A57D-C67C-29B1-B92E8F324300}"/>
              </a:ext>
            </a:extLst>
          </p:cNvPr>
          <p:cNvSpPr>
            <a:spLocks noGrp="1"/>
          </p:cNvSpPr>
          <p:nvPr>
            <p:ph type="title"/>
          </p:nvPr>
        </p:nvSpPr>
        <p:spPr/>
        <p:txBody>
          <a:bodyPr/>
          <a:lstStyle/>
          <a:p>
            <a:r>
              <a:rPr lang="en-US" dirty="0"/>
              <a:t>Critical information literacy is</a:t>
            </a:r>
          </a:p>
        </p:txBody>
      </p:sp>
      <p:sp>
        <p:nvSpPr>
          <p:cNvPr id="3" name="Content Placeholder 2">
            <a:extLst>
              <a:ext uri="{FF2B5EF4-FFF2-40B4-BE49-F238E27FC236}">
                <a16:creationId xmlns:a16="http://schemas.microsoft.com/office/drawing/2014/main" id="{5C045713-F392-BF7A-0D25-FCA4970FC55D}"/>
              </a:ext>
            </a:extLst>
          </p:cNvPr>
          <p:cNvSpPr>
            <a:spLocks noGrp="1"/>
          </p:cNvSpPr>
          <p:nvPr>
            <p:ph idx="1"/>
          </p:nvPr>
        </p:nvSpPr>
        <p:spPr/>
        <p:txBody>
          <a:bodyPr>
            <a:normAutofit/>
          </a:bodyPr>
          <a:lstStyle/>
          <a:p>
            <a:pPr marL="0" indent="0">
              <a:lnSpc>
                <a:spcPct val="150000"/>
              </a:lnSpc>
              <a:buNone/>
            </a:pPr>
            <a:r>
              <a:rPr lang="en-US" dirty="0"/>
              <a:t>Comprehending “the message itself, but also the context in which it is transmitted and understood. It recognizes its socially constructed nature and the political and cultural implications that come with it.”</a:t>
            </a:r>
          </a:p>
          <a:p>
            <a:pPr marL="0" indent="0">
              <a:lnSpc>
                <a:spcPct val="150000"/>
              </a:lnSpc>
              <a:buNone/>
            </a:pPr>
            <a:r>
              <a:rPr lang="en-US" sz="1900" dirty="0"/>
              <a:t>Jessica Critten, What Does Critical Information Literacy Do?,  in </a:t>
            </a:r>
            <a:r>
              <a:rPr lang="en-US" sz="1900" dirty="0">
                <a:hlinkClick r:id="rId2"/>
              </a:rPr>
              <a:t>CRITICAL INFORMATION LITERACY: FOUNDATIONS, INSPIRATION, AND IDEAS</a:t>
            </a:r>
            <a:r>
              <a:rPr lang="en-US" sz="1900" dirty="0"/>
              <a:t> 1-10 (Annie Downey ed., 2016).</a:t>
            </a:r>
          </a:p>
        </p:txBody>
      </p:sp>
      <p:sp>
        <p:nvSpPr>
          <p:cNvPr id="4" name="Footer Placeholder 3">
            <a:extLst>
              <a:ext uri="{FF2B5EF4-FFF2-40B4-BE49-F238E27FC236}">
                <a16:creationId xmlns:a16="http://schemas.microsoft.com/office/drawing/2014/main" id="{F9BDA23B-5D17-301F-8A0F-23FB67254564}"/>
              </a:ext>
            </a:extLst>
          </p:cNvPr>
          <p:cNvSpPr>
            <a:spLocks noGrp="1"/>
          </p:cNvSpPr>
          <p:nvPr>
            <p:ph type="ftr" sz="quarter" idx="11"/>
          </p:nvPr>
        </p:nvSpPr>
        <p:spPr>
          <a:xfrm>
            <a:off x="4038600" y="5929314"/>
            <a:ext cx="4114800" cy="792162"/>
          </a:xfrm>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5" name="Slide Number Placeholder 4">
            <a:extLst>
              <a:ext uri="{FF2B5EF4-FFF2-40B4-BE49-F238E27FC236}">
                <a16:creationId xmlns:a16="http://schemas.microsoft.com/office/drawing/2014/main" id="{EB0B1F90-6AD3-7D02-3763-868B1C0CDF4F}"/>
              </a:ext>
            </a:extLst>
          </p:cNvPr>
          <p:cNvSpPr>
            <a:spLocks noGrp="1"/>
          </p:cNvSpPr>
          <p:nvPr>
            <p:ph type="sldNum" sz="quarter" idx="12"/>
          </p:nvPr>
        </p:nvSpPr>
        <p:spPr/>
        <p:txBody>
          <a:bodyPr/>
          <a:lstStyle/>
          <a:p>
            <a:fld id="{60512F48-CAB3-4785-B9CC-00DB7CFDFA2F}" type="slidenum">
              <a:rPr lang="en-US" smtClean="0"/>
              <a:t>3</a:t>
            </a:fld>
            <a:endParaRPr lang="en-US" dirty="0"/>
          </a:p>
        </p:txBody>
      </p:sp>
    </p:spTree>
    <p:extLst>
      <p:ext uri="{BB962C8B-B14F-4D97-AF65-F5344CB8AC3E}">
        <p14:creationId xmlns:p14="http://schemas.microsoft.com/office/powerpoint/2010/main" val="2763243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04990-C7C8-FB31-2464-223822DF08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8C4926-06A0-C2CD-BAC3-108E7B703222}"/>
              </a:ext>
            </a:extLst>
          </p:cNvPr>
          <p:cNvSpPr>
            <a:spLocks noGrp="1"/>
          </p:cNvSpPr>
          <p:nvPr>
            <p:ph type="title"/>
          </p:nvPr>
        </p:nvSpPr>
        <p:spPr/>
        <p:txBody>
          <a:bodyPr/>
          <a:lstStyle/>
          <a:p>
            <a:r>
              <a:rPr lang="en-US" dirty="0"/>
              <a:t>Evaluating Information is a Process</a:t>
            </a:r>
          </a:p>
        </p:txBody>
      </p:sp>
      <p:sp>
        <p:nvSpPr>
          <p:cNvPr id="3" name="Content Placeholder 2">
            <a:extLst>
              <a:ext uri="{FF2B5EF4-FFF2-40B4-BE49-F238E27FC236}">
                <a16:creationId xmlns:a16="http://schemas.microsoft.com/office/drawing/2014/main" id="{C484BA53-DDF0-E5A3-D9FE-E57D14262DF9}"/>
              </a:ext>
            </a:extLst>
          </p:cNvPr>
          <p:cNvSpPr>
            <a:spLocks noGrp="1"/>
          </p:cNvSpPr>
          <p:nvPr>
            <p:ph idx="1"/>
          </p:nvPr>
        </p:nvSpPr>
        <p:spPr/>
        <p:txBody>
          <a:bodyPr>
            <a:normAutofit/>
          </a:bodyPr>
          <a:lstStyle/>
          <a:p>
            <a:pPr marL="0" indent="0">
              <a:lnSpc>
                <a:spcPct val="150000"/>
              </a:lnSpc>
              <a:buNone/>
            </a:pPr>
            <a:r>
              <a:rPr lang="en-US" sz="1800" dirty="0"/>
              <a:t>The Association of College and Research Libraries (ACRL) has developed a </a:t>
            </a:r>
            <a:r>
              <a:rPr lang="en-US" sz="1800" dirty="0">
                <a:hlinkClick r:id="rId2"/>
              </a:rPr>
              <a:t>Framework for Information Literacy for Higher Education</a:t>
            </a:r>
            <a:r>
              <a:rPr lang="en-US" sz="1800" dirty="0"/>
              <a:t>.</a:t>
            </a:r>
          </a:p>
          <a:p>
            <a:pPr marL="514350" indent="-514350">
              <a:lnSpc>
                <a:spcPct val="150000"/>
              </a:lnSpc>
              <a:buAutoNum type="arabicPeriod"/>
            </a:pPr>
            <a:r>
              <a:rPr lang="en-US" sz="1800" dirty="0">
                <a:highlight>
                  <a:srgbClr val="FFFF00"/>
                </a:highlight>
              </a:rPr>
              <a:t>Authority is Constructed and Contextual</a:t>
            </a:r>
          </a:p>
          <a:p>
            <a:pPr marL="514350" indent="-514350">
              <a:lnSpc>
                <a:spcPct val="150000"/>
              </a:lnSpc>
              <a:buAutoNum type="arabicPeriod"/>
            </a:pPr>
            <a:r>
              <a:rPr lang="en-US" sz="1800" dirty="0"/>
              <a:t>Information Creation as a Process</a:t>
            </a:r>
          </a:p>
          <a:p>
            <a:pPr marL="514350" indent="-514350">
              <a:lnSpc>
                <a:spcPct val="150000"/>
              </a:lnSpc>
              <a:buAutoNum type="arabicPeriod"/>
            </a:pPr>
            <a:r>
              <a:rPr lang="en-US" sz="1800" dirty="0"/>
              <a:t>Information Has Value</a:t>
            </a:r>
          </a:p>
          <a:p>
            <a:pPr marL="514350" indent="-514350">
              <a:lnSpc>
                <a:spcPct val="150000"/>
              </a:lnSpc>
              <a:buAutoNum type="arabicPeriod"/>
            </a:pPr>
            <a:r>
              <a:rPr lang="en-US" sz="1800" dirty="0"/>
              <a:t>Research as Inquiry</a:t>
            </a:r>
          </a:p>
          <a:p>
            <a:pPr marL="514350" indent="-514350">
              <a:lnSpc>
                <a:spcPct val="150000"/>
              </a:lnSpc>
              <a:buAutoNum type="arabicPeriod"/>
            </a:pPr>
            <a:r>
              <a:rPr lang="en-US" sz="1800" dirty="0"/>
              <a:t>Scholarship as Conversation</a:t>
            </a:r>
          </a:p>
          <a:p>
            <a:pPr marL="514350" indent="-514350">
              <a:lnSpc>
                <a:spcPct val="150000"/>
              </a:lnSpc>
              <a:buAutoNum type="arabicPeriod"/>
            </a:pPr>
            <a:r>
              <a:rPr lang="en-US" sz="1800" dirty="0"/>
              <a:t>Searching as Strategic Exploration</a:t>
            </a:r>
          </a:p>
        </p:txBody>
      </p:sp>
      <p:sp>
        <p:nvSpPr>
          <p:cNvPr id="4" name="Footer Placeholder 3">
            <a:extLst>
              <a:ext uri="{FF2B5EF4-FFF2-40B4-BE49-F238E27FC236}">
                <a16:creationId xmlns:a16="http://schemas.microsoft.com/office/drawing/2014/main" id="{69A98CE9-FBF6-CEB5-D0C2-59A620E73F04}"/>
              </a:ext>
            </a:extLst>
          </p:cNvPr>
          <p:cNvSpPr>
            <a:spLocks noGrp="1"/>
          </p:cNvSpPr>
          <p:nvPr>
            <p:ph type="ftr" sz="quarter" idx="11"/>
          </p:nvPr>
        </p:nvSpPr>
        <p:spPr>
          <a:xfrm>
            <a:off x="4038600" y="5929314"/>
            <a:ext cx="4114800" cy="792162"/>
          </a:xfrm>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5" name="Slide Number Placeholder 4">
            <a:extLst>
              <a:ext uri="{FF2B5EF4-FFF2-40B4-BE49-F238E27FC236}">
                <a16:creationId xmlns:a16="http://schemas.microsoft.com/office/drawing/2014/main" id="{17298A5B-CE3E-4E77-362C-C9386B421F2B}"/>
              </a:ext>
            </a:extLst>
          </p:cNvPr>
          <p:cNvSpPr>
            <a:spLocks noGrp="1"/>
          </p:cNvSpPr>
          <p:nvPr>
            <p:ph type="sldNum" sz="quarter" idx="12"/>
          </p:nvPr>
        </p:nvSpPr>
        <p:spPr/>
        <p:txBody>
          <a:bodyPr/>
          <a:lstStyle/>
          <a:p>
            <a:fld id="{60512F48-CAB3-4785-B9CC-00DB7CFDFA2F}" type="slidenum">
              <a:rPr lang="en-US" smtClean="0"/>
              <a:t>4</a:t>
            </a:fld>
            <a:endParaRPr lang="en-US" dirty="0"/>
          </a:p>
        </p:txBody>
      </p:sp>
    </p:spTree>
    <p:extLst>
      <p:ext uri="{BB962C8B-B14F-4D97-AF65-F5344CB8AC3E}">
        <p14:creationId xmlns:p14="http://schemas.microsoft.com/office/powerpoint/2010/main" val="2581205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5DFF8-417B-4616-26BE-6ED0871327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D2F056-1D14-A671-44D4-F40FEC06947C}"/>
              </a:ext>
            </a:extLst>
          </p:cNvPr>
          <p:cNvSpPr>
            <a:spLocks noGrp="1"/>
          </p:cNvSpPr>
          <p:nvPr>
            <p:ph type="title"/>
          </p:nvPr>
        </p:nvSpPr>
        <p:spPr/>
        <p:txBody>
          <a:bodyPr/>
          <a:lstStyle/>
          <a:p>
            <a:r>
              <a:rPr lang="en-US" dirty="0"/>
              <a:t>Authority is Constructed and Contextual</a:t>
            </a:r>
          </a:p>
        </p:txBody>
      </p:sp>
      <p:sp>
        <p:nvSpPr>
          <p:cNvPr id="3" name="Content Placeholder 2">
            <a:extLst>
              <a:ext uri="{FF2B5EF4-FFF2-40B4-BE49-F238E27FC236}">
                <a16:creationId xmlns:a16="http://schemas.microsoft.com/office/drawing/2014/main" id="{86CF23C4-30DD-FE17-0EA2-400E3461A343}"/>
              </a:ext>
            </a:extLst>
          </p:cNvPr>
          <p:cNvSpPr>
            <a:spLocks noGrp="1"/>
          </p:cNvSpPr>
          <p:nvPr>
            <p:ph idx="1"/>
          </p:nvPr>
        </p:nvSpPr>
        <p:spPr/>
        <p:txBody>
          <a:bodyPr/>
          <a:lstStyle/>
          <a:p>
            <a:pPr marL="0" indent="0">
              <a:lnSpc>
                <a:spcPct val="150000"/>
              </a:lnSpc>
              <a:buNone/>
            </a:pPr>
            <a:r>
              <a:rPr lang="en-US" dirty="0"/>
              <a:t>"Experts understand that authority is a type of influence recognized or exerted within a community. Experts view authority with an attitude of informed skepticism and an openness to new perspectives, additional voices, and changes in schools of thought..." </a:t>
            </a:r>
          </a:p>
          <a:p>
            <a:pPr marL="0" indent="0">
              <a:lnSpc>
                <a:spcPct val="150000"/>
              </a:lnSpc>
              <a:buNone/>
            </a:pPr>
            <a:r>
              <a:rPr lang="en-US" sz="1800" dirty="0">
                <a:hlinkClick r:id="rId2"/>
              </a:rPr>
              <a:t>https://www.ala.org/acrl/standards/ilframework#authority</a:t>
            </a:r>
            <a:r>
              <a:rPr lang="en-US" sz="1800" dirty="0"/>
              <a:t> </a:t>
            </a:r>
          </a:p>
        </p:txBody>
      </p:sp>
      <p:sp>
        <p:nvSpPr>
          <p:cNvPr id="4" name="Footer Placeholder 3">
            <a:extLst>
              <a:ext uri="{FF2B5EF4-FFF2-40B4-BE49-F238E27FC236}">
                <a16:creationId xmlns:a16="http://schemas.microsoft.com/office/drawing/2014/main" id="{66CC40D1-4E2A-6184-2597-392DCDB24DEE}"/>
              </a:ext>
            </a:extLst>
          </p:cNvPr>
          <p:cNvSpPr>
            <a:spLocks noGrp="1"/>
          </p:cNvSpPr>
          <p:nvPr>
            <p:ph type="ftr" sz="quarter" idx="11"/>
          </p:nvPr>
        </p:nvSpPr>
        <p:spPr>
          <a:xfrm>
            <a:off x="4038600" y="5929314"/>
            <a:ext cx="4114800" cy="792162"/>
          </a:xfrm>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5" name="Slide Number Placeholder 4">
            <a:extLst>
              <a:ext uri="{FF2B5EF4-FFF2-40B4-BE49-F238E27FC236}">
                <a16:creationId xmlns:a16="http://schemas.microsoft.com/office/drawing/2014/main" id="{2A8EC773-C3E3-B1B0-0C20-5CECDBA1E769}"/>
              </a:ext>
            </a:extLst>
          </p:cNvPr>
          <p:cNvSpPr>
            <a:spLocks noGrp="1"/>
          </p:cNvSpPr>
          <p:nvPr>
            <p:ph type="sldNum" sz="quarter" idx="12"/>
          </p:nvPr>
        </p:nvSpPr>
        <p:spPr/>
        <p:txBody>
          <a:bodyPr/>
          <a:lstStyle/>
          <a:p>
            <a:fld id="{60512F48-CAB3-4785-B9CC-00DB7CFDFA2F}" type="slidenum">
              <a:rPr lang="en-US" smtClean="0"/>
              <a:t>5</a:t>
            </a:fld>
            <a:endParaRPr lang="en-US" dirty="0"/>
          </a:p>
        </p:txBody>
      </p:sp>
    </p:spTree>
    <p:extLst>
      <p:ext uri="{BB962C8B-B14F-4D97-AF65-F5344CB8AC3E}">
        <p14:creationId xmlns:p14="http://schemas.microsoft.com/office/powerpoint/2010/main" val="990807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41ABB-24AF-FE03-0A7E-D70C82AC22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A56462-B443-650C-3CC3-575B86D09EEF}"/>
              </a:ext>
            </a:extLst>
          </p:cNvPr>
          <p:cNvSpPr>
            <a:spLocks noGrp="1"/>
          </p:cNvSpPr>
          <p:nvPr>
            <p:ph type="title"/>
          </p:nvPr>
        </p:nvSpPr>
        <p:spPr/>
        <p:txBody>
          <a:bodyPr/>
          <a:lstStyle/>
          <a:p>
            <a:r>
              <a:rPr lang="en-US" dirty="0"/>
              <a:t>How do you evaluate information?</a:t>
            </a:r>
          </a:p>
        </p:txBody>
      </p:sp>
      <p:sp>
        <p:nvSpPr>
          <p:cNvPr id="3" name="Content Placeholder 2">
            <a:extLst>
              <a:ext uri="{FF2B5EF4-FFF2-40B4-BE49-F238E27FC236}">
                <a16:creationId xmlns:a16="http://schemas.microsoft.com/office/drawing/2014/main" id="{1E459CF9-E8BF-49FE-2104-F25B2011DB04}"/>
              </a:ext>
            </a:extLst>
          </p:cNvPr>
          <p:cNvSpPr>
            <a:spLocks noGrp="1"/>
          </p:cNvSpPr>
          <p:nvPr>
            <p:ph idx="1"/>
          </p:nvPr>
        </p:nvSpPr>
        <p:spPr/>
        <p:txBody>
          <a:bodyPr>
            <a:normAutofit/>
          </a:bodyPr>
          <a:lstStyle/>
          <a:p>
            <a:pPr marL="514350" indent="-514350">
              <a:lnSpc>
                <a:spcPct val="150000"/>
              </a:lnSpc>
              <a:buAutoNum type="arabicPeriod"/>
            </a:pPr>
            <a:r>
              <a:rPr lang="en-US" sz="3200" dirty="0"/>
              <a:t>Ask questions.</a:t>
            </a:r>
          </a:p>
          <a:p>
            <a:pPr marL="514350" indent="-514350">
              <a:lnSpc>
                <a:spcPct val="150000"/>
              </a:lnSpc>
              <a:buAutoNum type="arabicPeriod"/>
            </a:pPr>
            <a:r>
              <a:rPr lang="en-US" sz="3200" dirty="0"/>
              <a:t>Check the source.</a:t>
            </a:r>
          </a:p>
          <a:p>
            <a:pPr marL="514350" indent="-514350">
              <a:lnSpc>
                <a:spcPct val="150000"/>
              </a:lnSpc>
              <a:buAutoNum type="arabicPeriod"/>
            </a:pPr>
            <a:r>
              <a:rPr lang="en-US" sz="3200" dirty="0"/>
              <a:t>Get information from a variety of sources.</a:t>
            </a:r>
          </a:p>
        </p:txBody>
      </p:sp>
      <p:sp>
        <p:nvSpPr>
          <p:cNvPr id="4" name="Footer Placeholder 3">
            <a:extLst>
              <a:ext uri="{FF2B5EF4-FFF2-40B4-BE49-F238E27FC236}">
                <a16:creationId xmlns:a16="http://schemas.microsoft.com/office/drawing/2014/main" id="{2D8F6711-ACA5-DE56-A32E-B430BA662E0C}"/>
              </a:ext>
            </a:extLst>
          </p:cNvPr>
          <p:cNvSpPr>
            <a:spLocks noGrp="1"/>
          </p:cNvSpPr>
          <p:nvPr>
            <p:ph type="ftr" sz="quarter" idx="11"/>
          </p:nvPr>
        </p:nvSpPr>
        <p:spPr>
          <a:xfrm>
            <a:off x="4038600" y="5929314"/>
            <a:ext cx="4114800" cy="792162"/>
          </a:xfrm>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5" name="Slide Number Placeholder 4">
            <a:extLst>
              <a:ext uri="{FF2B5EF4-FFF2-40B4-BE49-F238E27FC236}">
                <a16:creationId xmlns:a16="http://schemas.microsoft.com/office/drawing/2014/main" id="{FAF54B5F-2C05-1A0E-0086-11D97BFFEC3A}"/>
              </a:ext>
            </a:extLst>
          </p:cNvPr>
          <p:cNvSpPr>
            <a:spLocks noGrp="1"/>
          </p:cNvSpPr>
          <p:nvPr>
            <p:ph type="sldNum" sz="quarter" idx="12"/>
          </p:nvPr>
        </p:nvSpPr>
        <p:spPr/>
        <p:txBody>
          <a:bodyPr/>
          <a:lstStyle/>
          <a:p>
            <a:fld id="{60512F48-CAB3-4785-B9CC-00DB7CFDFA2F}" type="slidenum">
              <a:rPr lang="en-US" smtClean="0"/>
              <a:t>6</a:t>
            </a:fld>
            <a:endParaRPr lang="en-US" dirty="0"/>
          </a:p>
        </p:txBody>
      </p:sp>
    </p:spTree>
    <p:extLst>
      <p:ext uri="{BB962C8B-B14F-4D97-AF65-F5344CB8AC3E}">
        <p14:creationId xmlns:p14="http://schemas.microsoft.com/office/powerpoint/2010/main" val="2549828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E2006-08D4-723F-C4B2-AACC062AD5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0854E-DEE7-3FA3-FCCB-C092929B1CC0}"/>
              </a:ext>
            </a:extLst>
          </p:cNvPr>
          <p:cNvSpPr>
            <a:spLocks noGrp="1"/>
          </p:cNvSpPr>
          <p:nvPr>
            <p:ph type="title"/>
          </p:nvPr>
        </p:nvSpPr>
        <p:spPr/>
        <p:txBody>
          <a:bodyPr/>
          <a:lstStyle/>
          <a:p>
            <a:r>
              <a:rPr lang="en-US" dirty="0"/>
              <a:t>Check the facts!</a:t>
            </a:r>
          </a:p>
        </p:txBody>
      </p:sp>
      <p:sp>
        <p:nvSpPr>
          <p:cNvPr id="3" name="Content Placeholder 2">
            <a:extLst>
              <a:ext uri="{FF2B5EF4-FFF2-40B4-BE49-F238E27FC236}">
                <a16:creationId xmlns:a16="http://schemas.microsoft.com/office/drawing/2014/main" id="{261B1929-5799-31D2-BC32-E54A7A02123E}"/>
              </a:ext>
            </a:extLst>
          </p:cNvPr>
          <p:cNvSpPr>
            <a:spLocks noGrp="1"/>
          </p:cNvSpPr>
          <p:nvPr>
            <p:ph idx="1"/>
          </p:nvPr>
        </p:nvSpPr>
        <p:spPr/>
        <p:txBody>
          <a:bodyPr>
            <a:normAutofit/>
          </a:bodyPr>
          <a:lstStyle/>
          <a:p>
            <a:pPr marL="514350" indent="-514350">
              <a:lnSpc>
                <a:spcPct val="150000"/>
              </a:lnSpc>
              <a:buAutoNum type="arabicPeriod"/>
            </a:pPr>
            <a:r>
              <a:rPr lang="en-US" sz="3200" dirty="0">
                <a:hlinkClick r:id="rId2"/>
              </a:rPr>
              <a:t>snopes.com</a:t>
            </a:r>
            <a:endParaRPr lang="en-US" sz="3200" dirty="0"/>
          </a:p>
          <a:p>
            <a:pPr marL="514350" indent="-514350">
              <a:lnSpc>
                <a:spcPct val="150000"/>
              </a:lnSpc>
              <a:buAutoNum type="arabicPeriod"/>
            </a:pPr>
            <a:r>
              <a:rPr lang="en-US" sz="3200" dirty="0">
                <a:hlinkClick r:id="rId3"/>
              </a:rPr>
              <a:t>politifact.com</a:t>
            </a:r>
            <a:endParaRPr lang="en-US" sz="3200" dirty="0"/>
          </a:p>
          <a:p>
            <a:pPr marL="514350" indent="-514350">
              <a:lnSpc>
                <a:spcPct val="150000"/>
              </a:lnSpc>
              <a:buAutoNum type="arabicPeriod"/>
            </a:pPr>
            <a:r>
              <a:rPr lang="en-US" sz="3200" dirty="0">
                <a:hlinkClick r:id="rId4"/>
              </a:rPr>
              <a:t>factcheck.org</a:t>
            </a:r>
            <a:endParaRPr lang="en-US" sz="3200" dirty="0"/>
          </a:p>
          <a:p>
            <a:pPr marL="0" indent="0">
              <a:lnSpc>
                <a:spcPct val="150000"/>
              </a:lnSpc>
              <a:buNone/>
            </a:pPr>
            <a:r>
              <a:rPr lang="en-US" sz="3200" dirty="0"/>
              <a:t>These are shortcuts. To do more thorough research, find primary sources and search within specialized databases.</a:t>
            </a:r>
          </a:p>
        </p:txBody>
      </p:sp>
      <p:sp>
        <p:nvSpPr>
          <p:cNvPr id="4" name="Footer Placeholder 3">
            <a:extLst>
              <a:ext uri="{FF2B5EF4-FFF2-40B4-BE49-F238E27FC236}">
                <a16:creationId xmlns:a16="http://schemas.microsoft.com/office/drawing/2014/main" id="{8226313B-88B8-57FB-32CE-52663C87FCA7}"/>
              </a:ext>
            </a:extLst>
          </p:cNvPr>
          <p:cNvSpPr>
            <a:spLocks noGrp="1"/>
          </p:cNvSpPr>
          <p:nvPr>
            <p:ph type="ftr" sz="quarter" idx="11"/>
          </p:nvPr>
        </p:nvSpPr>
        <p:spPr>
          <a:xfrm>
            <a:off x="4038600" y="5929314"/>
            <a:ext cx="4114800" cy="792162"/>
          </a:xfrm>
        </p:spPr>
        <p:txBody>
          <a:bodyPr/>
          <a:lstStyle/>
          <a:p>
            <a:r>
              <a:rPr lang="en-US" dirty="0"/>
              <a:t>Critical Information Literacy © 2019 by Latia Ward is licensed under CC BY-NC-SA 4.0. To view a copy of this license, visit https://creativecommons.org/licenses/by-nc-sa/4.0/. Second Edition, 2026</a:t>
            </a:r>
          </a:p>
        </p:txBody>
      </p:sp>
      <p:sp>
        <p:nvSpPr>
          <p:cNvPr id="5" name="Slide Number Placeholder 4">
            <a:extLst>
              <a:ext uri="{FF2B5EF4-FFF2-40B4-BE49-F238E27FC236}">
                <a16:creationId xmlns:a16="http://schemas.microsoft.com/office/drawing/2014/main" id="{6E888573-30DA-C562-9EE8-3B368271E750}"/>
              </a:ext>
            </a:extLst>
          </p:cNvPr>
          <p:cNvSpPr>
            <a:spLocks noGrp="1"/>
          </p:cNvSpPr>
          <p:nvPr>
            <p:ph type="sldNum" sz="quarter" idx="12"/>
          </p:nvPr>
        </p:nvSpPr>
        <p:spPr/>
        <p:txBody>
          <a:bodyPr/>
          <a:lstStyle/>
          <a:p>
            <a:fld id="{60512F48-CAB3-4785-B9CC-00DB7CFDFA2F}" type="slidenum">
              <a:rPr lang="en-US" smtClean="0"/>
              <a:t>7</a:t>
            </a:fld>
            <a:endParaRPr lang="en-US" dirty="0"/>
          </a:p>
        </p:txBody>
      </p:sp>
    </p:spTree>
    <p:extLst>
      <p:ext uri="{BB962C8B-B14F-4D97-AF65-F5344CB8AC3E}">
        <p14:creationId xmlns:p14="http://schemas.microsoft.com/office/powerpoint/2010/main" val="16105697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lides_Published.potx" id="{4A5F2641-F194-4414-99C6-9A8CCA7E859E}" vid="{EF930DED-077D-40BB-AE4B-49ED4D492B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Slides_Published</Template>
  <TotalTime>33</TotalTime>
  <Words>527</Words>
  <Application>Microsoft Office PowerPoint</Application>
  <PresentationFormat>Widescreen</PresentationFormat>
  <Paragraphs>41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Aptos</vt:lpstr>
      <vt:lpstr>Aptos Display</vt:lpstr>
      <vt:lpstr>Arial</vt:lpstr>
      <vt:lpstr>Office Theme</vt:lpstr>
      <vt:lpstr>Critical Information Literacy</vt:lpstr>
      <vt:lpstr>Objective</vt:lpstr>
      <vt:lpstr>Critical information literacy is</vt:lpstr>
      <vt:lpstr>Evaluating Information is a Process</vt:lpstr>
      <vt:lpstr>Authority is Constructed and Contextual</vt:lpstr>
      <vt:lpstr>How do you evaluate information?</vt:lpstr>
      <vt:lpstr>Check the facts!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Information Literacy</dc:title>
  <dc:creator>Latia Ward</dc:creator>
  <cp:keywords>critical information literacy; authority is constructed and contextual</cp:keywords>
  <cp:lastModifiedBy>Latia Ward</cp:lastModifiedBy>
  <cp:revision>1</cp:revision>
  <dcterms:created xsi:type="dcterms:W3CDTF">2026-08-30T17:11:58Z</dcterms:created>
  <dcterms:modified xsi:type="dcterms:W3CDTF">2026-08-30T17:45:02Z</dcterms:modified>
</cp:coreProperties>
</file>